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5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6" r:id="rId14"/>
    <p:sldId id="281" r:id="rId15"/>
    <p:sldId id="280" r:id="rId16"/>
    <p:sldId id="268" r:id="rId17"/>
    <p:sldId id="269" r:id="rId18"/>
    <p:sldId id="283" r:id="rId19"/>
    <p:sldId id="282" r:id="rId20"/>
    <p:sldId id="291" r:id="rId21"/>
    <p:sldId id="286" r:id="rId22"/>
    <p:sldId id="270" r:id="rId23"/>
    <p:sldId id="271" r:id="rId24"/>
    <p:sldId id="273" r:id="rId25"/>
    <p:sldId id="272" r:id="rId26"/>
    <p:sldId id="278" r:id="rId27"/>
    <p:sldId id="277" r:id="rId28"/>
    <p:sldId id="276" r:id="rId29"/>
    <p:sldId id="274" r:id="rId30"/>
    <p:sldId id="289" r:id="rId31"/>
    <p:sldId id="288" r:id="rId32"/>
    <p:sldId id="290" r:id="rId33"/>
    <p:sldId id="284" r:id="rId34"/>
    <p:sldId id="28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58437" autoAdjust="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429516"/>
      </p:ext>
    </p:extLst>
  </p:cSld>
  <p:clrMapOvr>
    <a:masterClrMapping/>
  </p:clrMapOvr>
  <p:transition spd="slow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05960"/>
      </p:ext>
    </p:extLst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284386"/>
      </p:ext>
    </p:extLst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221212"/>
      </p:ext>
    </p:extLst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588167"/>
      </p:ext>
    </p:extLst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13955"/>
      </p:ext>
    </p:extLst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459824"/>
      </p:ext>
    </p:extLst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851232"/>
      </p:ext>
    </p:extLst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403241"/>
      </p:ext>
    </p:extLst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414418"/>
      </p:ext>
    </p:extLst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531203"/>
      </p:ext>
    </p:extLst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5A2A-0393-4D62-AFF3-3A2FF8211397}" type="datetimeFigureOut">
              <a:rPr lang="es-ES" smtClean="0"/>
              <a:t>07/11/2011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6B67-AC37-42F2-9B47-36317FF615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3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400600" cy="67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876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" y="-2193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9039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" y="78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6468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3245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909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567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8596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82152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807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305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815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842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395520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546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328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121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565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36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7" y="188639"/>
            <a:ext cx="9184756" cy="68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708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73842" y="764704"/>
            <a:ext cx="17342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2005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522627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327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73842" y="764704"/>
            <a:ext cx="17342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2005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966215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44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891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37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315" y="-387424"/>
            <a:ext cx="9793088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942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932040" y="764704"/>
            <a:ext cx="17342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2005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85305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059073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6136"/>
            <a:ext cx="9258848" cy="69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504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670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9420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8989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385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060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9531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74118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</Words>
  <Application>Microsoft Office PowerPoint</Application>
  <PresentationFormat>Presentación en pantalla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</dc:creator>
  <cp:lastModifiedBy>window</cp:lastModifiedBy>
  <cp:revision>7</cp:revision>
  <dcterms:created xsi:type="dcterms:W3CDTF">2011-11-07T18:16:18Z</dcterms:created>
  <dcterms:modified xsi:type="dcterms:W3CDTF">2011-11-07T19:22:21Z</dcterms:modified>
</cp:coreProperties>
</file>